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70" r:id="rId15"/>
    <p:sldId id="269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123" autoAdjust="0"/>
  </p:normalViewPr>
  <p:slideViewPr>
    <p:cSldViewPr snapToGrid="0">
      <p:cViewPr varScale="1">
        <p:scale>
          <a:sx n="68" d="100"/>
          <a:sy n="68" d="100"/>
        </p:scale>
        <p:origin x="8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824015"/>
      </p:ext>
    </p:extLst>
  </p:cSld>
  <p:clrMapOvr>
    <a:masterClrMapping/>
  </p:clrMapOvr>
  <p:transition advTm="10979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843083"/>
      </p:ext>
    </p:extLst>
  </p:cSld>
  <p:clrMapOvr>
    <a:masterClrMapping/>
  </p:clrMapOvr>
  <p:transition advTm="10979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2180962"/>
      </p:ext>
    </p:extLst>
  </p:cSld>
  <p:clrMapOvr>
    <a:masterClrMapping/>
  </p:clrMapOvr>
  <p:transition advTm="10979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313449"/>
      </p:ext>
    </p:extLst>
  </p:cSld>
  <p:clrMapOvr>
    <a:masterClrMapping/>
  </p:clrMapOvr>
  <p:transition advTm="10979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6506922"/>
      </p:ext>
    </p:extLst>
  </p:cSld>
  <p:clrMapOvr>
    <a:masterClrMapping/>
  </p:clrMapOvr>
  <p:transition advTm="10979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732567"/>
      </p:ext>
    </p:extLst>
  </p:cSld>
  <p:clrMapOvr>
    <a:masterClrMapping/>
  </p:clrMapOvr>
  <p:transition advTm="10979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225267"/>
      </p:ext>
    </p:extLst>
  </p:cSld>
  <p:clrMapOvr>
    <a:masterClrMapping/>
  </p:clrMapOvr>
  <p:transition advTm="10979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632602"/>
      </p:ext>
    </p:extLst>
  </p:cSld>
  <p:clrMapOvr>
    <a:masterClrMapping/>
  </p:clrMapOvr>
  <p:transition advTm="10979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86794"/>
      </p:ext>
    </p:extLst>
  </p:cSld>
  <p:clrMapOvr>
    <a:masterClrMapping/>
  </p:clrMapOvr>
  <p:transition advTm="10979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346442"/>
      </p:ext>
    </p:extLst>
  </p:cSld>
  <p:clrMapOvr>
    <a:masterClrMapping/>
  </p:clrMapOvr>
  <p:transition advTm="10979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185052"/>
      </p:ext>
    </p:extLst>
  </p:cSld>
  <p:clrMapOvr>
    <a:masterClrMapping/>
  </p:clrMapOvr>
  <p:transition advTm="10979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1556"/>
      </p:ext>
    </p:extLst>
  </p:cSld>
  <p:clrMapOvr>
    <a:masterClrMapping/>
  </p:clrMapOvr>
  <p:transition advTm="10979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391091"/>
      </p:ext>
    </p:extLst>
  </p:cSld>
  <p:clrMapOvr>
    <a:masterClrMapping/>
  </p:clrMapOvr>
  <p:transition advTm="10979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561905"/>
      </p:ext>
    </p:extLst>
  </p:cSld>
  <p:clrMapOvr>
    <a:masterClrMapping/>
  </p:clrMapOvr>
  <p:transition advTm="10979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701004"/>
      </p:ext>
    </p:extLst>
  </p:cSld>
  <p:clrMapOvr>
    <a:masterClrMapping/>
  </p:clrMapOvr>
  <p:transition advTm="10979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268287"/>
      </p:ext>
    </p:extLst>
  </p:cSld>
  <p:clrMapOvr>
    <a:masterClrMapping/>
  </p:clrMapOvr>
  <p:transition advTm="10979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3E611-DB95-4EEE-83DA-3E2E24331CFC}" type="datetimeFigureOut">
              <a:rPr lang="ru-RU" smtClean="0"/>
              <a:t>23.11.2015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E8E809C-0386-40D2-9EC2-71D74496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ransition advTm="10979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5.jpe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1.mp3"/><Relationship Id="rId7" Type="http://schemas.openxmlformats.org/officeDocument/2006/relationships/image" Target="../media/image7.jpe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1.mp3"/><Relationship Id="rId7" Type="http://schemas.openxmlformats.org/officeDocument/2006/relationships/image" Target="../media/image11.jpe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11" Type="http://schemas.openxmlformats.org/officeDocument/2006/relationships/image" Target="../media/image2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918" y="-215900"/>
            <a:ext cx="123673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1090" y="1052186"/>
            <a:ext cx="5461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Проект на тему:</a:t>
            </a:r>
            <a:endParaRPr lang="ru-RU" sz="44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Лариса Григорьева Слова и музыка Александра Ермолова - Детская песня о семье «Моя семья». 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91286" y="113714"/>
            <a:ext cx="609600" cy="609600"/>
          </a:xfrm>
          <a:prstGeom prst="rect">
            <a:avLst/>
          </a:prstGeom>
        </p:spPr>
      </p:pic>
      <p:pic>
        <p:nvPicPr>
          <p:cNvPr id="7" name="Лариса Григорьева Слова и музыка Александра Ермолова - Детская песня о семье «Моя семья». 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86486" y="13376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871078"/>
      </p:ext>
    </p:extLst>
  </p:cSld>
  <p:clrMapOvr>
    <a:masterClrMapping/>
  </p:clrMapOvr>
  <p:transition advTm="27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Сармина</a:t>
            </a:r>
            <a:r>
              <a:rPr lang="ru-RU" dirty="0" smtClean="0"/>
              <a:t> Даша занимается в младшей группе ансамбля «Экспрессия»</a:t>
            </a:r>
            <a:endParaRPr lang="ru-RU" dirty="0"/>
          </a:p>
        </p:txBody>
      </p:sp>
      <p:pic>
        <p:nvPicPr>
          <p:cNvPr id="5" name="Лариса Григорьева Слова и музыка Александра Ермолова - Детская песня о семье «Моя семья». -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007622"/>
            <a:ext cx="3148013" cy="35761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5229" y="3014679"/>
            <a:ext cx="3519070" cy="342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14537"/>
      </p:ext>
    </p:extLst>
  </p:cSld>
  <p:clrMapOvr>
    <a:masterClrMapping/>
  </p:clrMapOvr>
  <p:transition advTm="10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4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Ксюша и Даша любят: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4" y="1301878"/>
            <a:ext cx="3870542" cy="2887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29" y="2542784"/>
            <a:ext cx="3983277" cy="2968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8223" y="5754504"/>
            <a:ext cx="4204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Помогать по хозяйству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06" y="30486"/>
            <a:ext cx="3707705" cy="25427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9497" y="3169085"/>
            <a:ext cx="229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Делать поделки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11" y="3719025"/>
            <a:ext cx="3700694" cy="20354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21158" y="6075123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Танцевать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903934"/>
      </p:ext>
    </p:extLst>
  </p:cSld>
  <p:clrMapOvr>
    <a:masterClrMapping/>
  </p:clrMapOvr>
  <p:transition advTm="10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Отдыхать мы любим всей семьей: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2" y="1270000"/>
            <a:ext cx="3217111" cy="22955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794" y="133144"/>
            <a:ext cx="3465534" cy="25223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55" y="1930400"/>
            <a:ext cx="2592888" cy="3162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65" y="1799243"/>
            <a:ext cx="3394554" cy="26605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1" y="3807652"/>
            <a:ext cx="3563647" cy="25711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436" y="4167946"/>
            <a:ext cx="3119564" cy="22108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9001" y="4030605"/>
            <a:ext cx="3086575" cy="2568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206335"/>
      </p:ext>
    </p:extLst>
  </p:cSld>
  <p:clrMapOvr>
    <a:masterClrMapping/>
  </p:clrMapOvr>
  <p:transition advTm="10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вот так мы отмечаем праздники: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72" y="1595330"/>
            <a:ext cx="2354227" cy="30563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58" y="1427966"/>
            <a:ext cx="3795387" cy="26367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16" y="3814175"/>
            <a:ext cx="3732756" cy="2461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66" y="3133771"/>
            <a:ext cx="3594971" cy="23656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55" y="4316609"/>
            <a:ext cx="3888584" cy="22063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247715"/>
      </p:ext>
    </p:extLst>
  </p:cSld>
  <p:clrMapOvr>
    <a:masterClrMapping/>
  </p:clrMapOvr>
  <p:transition advTm="10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НАС ОЧЕНЬ ДРУЖНАЯ СЕМЬЯ.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5" y="1590805"/>
            <a:ext cx="3749359" cy="31485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740" y="2467628"/>
            <a:ext cx="3406818" cy="4227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88" y="1218157"/>
            <a:ext cx="3834486" cy="24989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0868153"/>
      </p:ext>
    </p:extLst>
  </p:cSld>
  <p:clrMapOvr>
    <a:masterClrMapping/>
  </p:clrMapOvr>
  <p:transition advTm="10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565346"/>
      </p:ext>
    </p:extLst>
  </p:cSld>
  <p:clrMapOvr>
    <a:masterClrMapping/>
  </p:clrMapOvr>
  <p:transition advTm="10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1479" y="2555310"/>
            <a:ext cx="3980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Спасибо за внимание!</a:t>
            </a:r>
            <a:endParaRPr lang="ru-RU" sz="4800" b="1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204782"/>
      </p:ext>
    </p:extLst>
  </p:cSld>
  <p:clrMapOvr>
    <a:masterClrMapping/>
  </p:clrMapOvr>
  <p:transition advTm="10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5468"/>
            <a:ext cx="8596668" cy="17049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Семья </a:t>
            </a:r>
            <a:r>
              <a:rPr lang="ru-RU" b="1" dirty="0" err="1" smtClean="0">
                <a:solidFill>
                  <a:schemeClr val="accent5"/>
                </a:solidFill>
                <a:latin typeface="Arial Black" panose="020B0A04020102020204" pitchFamily="34" charset="0"/>
              </a:rPr>
              <a:t>Сарминых</a:t>
            </a:r>
            <a:endParaRPr lang="ru-RU" b="1" dirty="0">
              <a:solidFill>
                <a:schemeClr val="accent5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7" y="1048086"/>
            <a:ext cx="2876651" cy="4254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25" y="2942648"/>
            <a:ext cx="3958224" cy="3569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17" y="1048086"/>
            <a:ext cx="3369501" cy="4628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Лариса Григорьева Слова и музыка Александра Ермолова - Детская песня о семье «Моя семья». 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1293" y="-4942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441507"/>
      </p:ext>
    </p:extLst>
  </p:cSld>
  <p:clrMapOvr>
    <a:masterClrMapping/>
  </p:clrMapOvr>
  <p:transition advTm="10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24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Сармина</a:t>
            </a:r>
            <a:r>
              <a:rPr lang="ru-RU" dirty="0" smtClean="0"/>
              <a:t> Татьяна Леонидовна-воспитатель в детском саду «</a:t>
            </a:r>
            <a:r>
              <a:rPr lang="ru-RU" dirty="0" err="1" smtClean="0"/>
              <a:t>Ивушка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933"/>
          <a:stretch/>
        </p:blipFill>
        <p:spPr>
          <a:xfrm>
            <a:off x="275573" y="1930400"/>
            <a:ext cx="3243091" cy="3306871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68" y="1930400"/>
            <a:ext cx="4058433" cy="33068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663" y="3958223"/>
            <a:ext cx="4217095" cy="2761989"/>
          </a:xfrm>
          <a:prstGeom prst="rect">
            <a:avLst/>
          </a:prstGeom>
        </p:spPr>
      </p:pic>
      <p:pic>
        <p:nvPicPr>
          <p:cNvPr id="4" name="Лариса Григорьева Слова и музыка Александра Ермолова - Детская песня о семье «Моя семья». 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04800" y="-4550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2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9"/>
    </mc:Choice>
    <mc:Fallback xmlns="">
      <p:transition spd="slow" advTm="10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24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33960"/>
            <a:ext cx="6625340" cy="851270"/>
          </a:xfrm>
        </p:spPr>
        <p:txBody>
          <a:bodyPr/>
          <a:lstStyle/>
          <a:p>
            <a:r>
              <a:rPr lang="ru-RU" dirty="0" smtClean="0"/>
              <a:t>В свободное время я люблю: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" y="1154178"/>
            <a:ext cx="2467628" cy="3347537"/>
          </a:xfrm>
        </p:spPr>
      </p:pic>
      <p:sp>
        <p:nvSpPr>
          <p:cNvPr id="7" name="TextBox 6"/>
          <p:cNvSpPr txBox="1"/>
          <p:nvPr/>
        </p:nvSpPr>
        <p:spPr>
          <a:xfrm>
            <a:off x="48457" y="5198301"/>
            <a:ext cx="1742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Шить костюмы для детей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40" y="133959"/>
            <a:ext cx="3958224" cy="22720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31058" y="5336800"/>
            <a:ext cx="272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Печь пироги и торты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223" y="2474978"/>
            <a:ext cx="2555310" cy="35386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77" y="3758592"/>
            <a:ext cx="2627370" cy="27995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25" y="4296427"/>
            <a:ext cx="2252672" cy="25615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43" y="1968475"/>
            <a:ext cx="2490769" cy="3099408"/>
          </a:xfrm>
          <a:prstGeom prst="rect">
            <a:avLst/>
          </a:prstGeom>
        </p:spPr>
      </p:pic>
      <p:pic>
        <p:nvPicPr>
          <p:cNvPr id="13" name="Лариса Григорьева Слова и музыка Александра Ермолова - Детская песня о семье «Моя семья». 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4849" y="-47564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772662"/>
      </p:ext>
    </p:extLst>
  </p:cSld>
  <p:clrMapOvr>
    <a:masterClrMapping/>
  </p:clrMapOvr>
  <p:transition advTm="10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4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Сармин</a:t>
            </a:r>
            <a:r>
              <a:rPr lang="ru-RU" dirty="0" smtClean="0"/>
              <a:t> Максим Михайлович-судомеханик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97"/>
          <a:stretch/>
        </p:blipFill>
        <p:spPr>
          <a:xfrm>
            <a:off x="677335" y="2085432"/>
            <a:ext cx="3819510" cy="388143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201" y="1398935"/>
            <a:ext cx="2798328" cy="2181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34" y="2489547"/>
            <a:ext cx="3091168" cy="2181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3785644"/>
            <a:ext cx="2527422" cy="2690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5435533"/>
      </p:ext>
    </p:extLst>
  </p:cSld>
  <p:clrMapOvr>
    <a:masterClrMapping/>
  </p:clrMapOvr>
  <p:transition advTm="10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свободное время любит ездить на рыбалку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26" y="2022802"/>
            <a:ext cx="2911077" cy="388143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98" y="2826902"/>
            <a:ext cx="2834376" cy="3749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5948279"/>
      </p:ext>
    </p:extLst>
  </p:cSld>
  <p:clrMapOvr>
    <a:masterClrMapping/>
  </p:clrMapOvr>
  <p:transition advTm="10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Сармина</a:t>
            </a:r>
            <a:r>
              <a:rPr lang="ru-RU" dirty="0" smtClean="0"/>
              <a:t> Ксения: ходит в подготовительную группу д</a:t>
            </a:r>
            <a:r>
              <a:rPr lang="en-US" dirty="0" smtClean="0"/>
              <a:t>/</a:t>
            </a:r>
            <a:r>
              <a:rPr lang="ru-RU" dirty="0" smtClean="0"/>
              <a:t>с «Радость».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4" y="1930400"/>
            <a:ext cx="2780112" cy="308001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12" y="2116899"/>
            <a:ext cx="3183876" cy="4421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25853" y="2006949"/>
            <a:ext cx="4747365" cy="32734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2136997"/>
      </p:ext>
    </p:extLst>
  </p:cSld>
  <p:clrMapOvr>
    <a:masterClrMapping/>
  </p:clrMapOvr>
  <p:transition advTm="10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Ксюша занимается  в ансамбле эстрадного танца «Экспрессия» и гимнастикой.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1" y="1930400"/>
            <a:ext cx="3022850" cy="25472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28" y="1930400"/>
            <a:ext cx="2667783" cy="3951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218" y="3507288"/>
            <a:ext cx="3905749" cy="3350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310161"/>
      </p:ext>
    </p:extLst>
  </p:cSld>
  <p:clrMapOvr>
    <a:masterClrMapping/>
  </p:clrMapOvr>
  <p:transition advTm="10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Сармина</a:t>
            </a:r>
            <a:r>
              <a:rPr lang="ru-RU" dirty="0" smtClean="0"/>
              <a:t> Даша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2" y="1647021"/>
            <a:ext cx="3837041" cy="27120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59" y="3307153"/>
            <a:ext cx="2678708" cy="34133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5452" y="1102857"/>
            <a:ext cx="4008897" cy="317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4102902"/>
      </p:ext>
    </p:extLst>
  </p:cSld>
  <p:clrMapOvr>
    <a:masterClrMapping/>
  </p:clrMapOvr>
  <p:transition advTm="10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|2.1|2.7|3.1|1.9|2.7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9|2.4|2.5|2.1|2.4|2.4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4|3.1|2.8|3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6|2.8|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4|2.7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6|2.1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1|3.4|2.8|2.6|2.6|2.5|1.7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2|1.9|2.2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6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3|2.5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2|2.8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8|3.1|2.9"/>
</p:tagLst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732</TotalTime>
  <Words>110</Words>
  <Application>Microsoft Office PowerPoint</Application>
  <PresentationFormat>Широкоэкранный</PresentationFormat>
  <Paragraphs>20</Paragraphs>
  <Slides>16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Trebuchet MS</vt:lpstr>
      <vt:lpstr>Wingdings 3</vt:lpstr>
      <vt:lpstr>Грань</vt:lpstr>
      <vt:lpstr>Презентация PowerPoint</vt:lpstr>
      <vt:lpstr>Семья Сарминых</vt:lpstr>
      <vt:lpstr>Сармина Татьяна Леонидовна-воспитатель в детском саду «Ивушка».</vt:lpstr>
      <vt:lpstr>В свободное время я люблю:</vt:lpstr>
      <vt:lpstr>Сармин Максим Михайлович-судомеханик</vt:lpstr>
      <vt:lpstr>В свободное время любит ездить на рыбалку</vt:lpstr>
      <vt:lpstr>Сармина Ксения: ходит в подготовительную группу д/с «Радость».</vt:lpstr>
      <vt:lpstr>Ксюша занимается  в ансамбле эстрадного танца «Экспрессия» и гимнастикой.</vt:lpstr>
      <vt:lpstr>Сармина Даша</vt:lpstr>
      <vt:lpstr>Сармина Даша занимается в младшей группе ансамбля «Экспрессия»</vt:lpstr>
      <vt:lpstr>Ксюша и Даша любят:</vt:lpstr>
      <vt:lpstr>Отдыхать мы любим всей семьей:</vt:lpstr>
      <vt:lpstr>А вот так мы отмечаем праздники:</vt:lpstr>
      <vt:lpstr>У НАС ОЧЕНЬ ДРУЖНАЯ СЕМЬЯ.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36</cp:revision>
  <dcterms:created xsi:type="dcterms:W3CDTF">2015-11-20T18:03:21Z</dcterms:created>
  <dcterms:modified xsi:type="dcterms:W3CDTF">2015-11-23T17:49:33Z</dcterms:modified>
</cp:coreProperties>
</file>